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8" r:id="rId1"/>
  </p:sldMasterIdLst>
  <p:notesMasterIdLst>
    <p:notesMasterId r:id="rId17"/>
  </p:notesMasterIdLst>
  <p:sldIdLst>
    <p:sldId id="256" r:id="rId2"/>
    <p:sldId id="258" r:id="rId3"/>
    <p:sldId id="257" r:id="rId4"/>
    <p:sldId id="259" r:id="rId5"/>
    <p:sldId id="260" r:id="rId6"/>
    <p:sldId id="261" r:id="rId7"/>
    <p:sldId id="268" r:id="rId8"/>
    <p:sldId id="269" r:id="rId9"/>
    <p:sldId id="270" r:id="rId10"/>
    <p:sldId id="271" r:id="rId11"/>
    <p:sldId id="272" r:id="rId12"/>
    <p:sldId id="262" r:id="rId13"/>
    <p:sldId id="263" r:id="rId14"/>
    <p:sldId id="265" r:id="rId15"/>
    <p:sldId id="267"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8869" autoAdjust="0"/>
  </p:normalViewPr>
  <p:slideViewPr>
    <p:cSldViewPr snapToGrid="0">
      <p:cViewPr varScale="1">
        <p:scale>
          <a:sx n="64" d="100"/>
          <a:sy n="64" d="100"/>
        </p:scale>
        <p:origin x="72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F01743-6C02-4BD5-BA37-0BCC47DB25E0}" type="datetimeFigureOut">
              <a:rPr lang="en-PH" smtClean="0"/>
              <a:t>07/09/2016</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1A1DBB-FFE3-4442-AEA2-CDF3BDDF2436}" type="slidenum">
              <a:rPr lang="en-PH" smtClean="0"/>
              <a:t>‹#›</a:t>
            </a:fld>
            <a:endParaRPr lang="en-PH"/>
          </a:p>
        </p:txBody>
      </p:sp>
    </p:spTree>
    <p:extLst>
      <p:ext uri="{BB962C8B-B14F-4D97-AF65-F5344CB8AC3E}">
        <p14:creationId xmlns:p14="http://schemas.microsoft.com/office/powerpoint/2010/main" val="2874507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In Universal</a:t>
            </a:r>
            <a:r>
              <a:rPr lang="en-PH" baseline="0" dirty="0" smtClean="0"/>
              <a:t> Identification System, the user who registered in the system, he / she will be given a specific identification number. The use of the identification number is to easily determined where the user lived. </a:t>
            </a:r>
            <a:endParaRPr lang="en-PH" dirty="0"/>
          </a:p>
        </p:txBody>
      </p:sp>
      <p:sp>
        <p:nvSpPr>
          <p:cNvPr id="4" name="Slide Number Placeholder 3"/>
          <p:cNvSpPr>
            <a:spLocks noGrp="1"/>
          </p:cNvSpPr>
          <p:nvPr>
            <p:ph type="sldNum" sz="quarter" idx="10"/>
          </p:nvPr>
        </p:nvSpPr>
        <p:spPr/>
        <p:txBody>
          <a:bodyPr/>
          <a:lstStyle/>
          <a:p>
            <a:fld id="{141A1DBB-FFE3-4442-AEA2-CDF3BDDF2436}" type="slidenum">
              <a:rPr lang="en-PH" smtClean="0"/>
              <a:t>6</a:t>
            </a:fld>
            <a:endParaRPr lang="en-PH"/>
          </a:p>
        </p:txBody>
      </p:sp>
    </p:spTree>
    <p:extLst>
      <p:ext uri="{BB962C8B-B14F-4D97-AF65-F5344CB8AC3E}">
        <p14:creationId xmlns:p14="http://schemas.microsoft.com/office/powerpoint/2010/main" val="3965831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In</a:t>
            </a:r>
            <a:r>
              <a:rPr lang="en-PH" baseline="0" dirty="0" smtClean="0"/>
              <a:t> 1</a:t>
            </a:r>
            <a:r>
              <a:rPr lang="en-PH" baseline="30000" dirty="0" smtClean="0"/>
              <a:t>st</a:t>
            </a:r>
            <a:r>
              <a:rPr lang="en-PH" baseline="0" dirty="0" smtClean="0"/>
              <a:t> example, the system can determined who are the beneficiaries in certain event, for instance there is a event for elders, and the official can determined who are the people ranges their 50-60 and so on</a:t>
            </a:r>
            <a:br>
              <a:rPr lang="en-PH" baseline="0" dirty="0" smtClean="0"/>
            </a:br>
            <a:r>
              <a:rPr lang="en-PH" baseline="0" dirty="0" smtClean="0"/>
              <a:t>2</a:t>
            </a:r>
            <a:r>
              <a:rPr lang="en-PH" baseline="30000" dirty="0" smtClean="0"/>
              <a:t>nd</a:t>
            </a:r>
            <a:r>
              <a:rPr lang="en-PH" baseline="0" dirty="0" smtClean="0"/>
              <a:t> example, It can help the police to track their suspect by viewing the activity of certain individual</a:t>
            </a:r>
          </a:p>
          <a:p>
            <a:r>
              <a:rPr lang="en-PH" baseline="0" dirty="0" smtClean="0"/>
              <a:t>3</a:t>
            </a:r>
            <a:r>
              <a:rPr lang="en-PH" baseline="30000" dirty="0" smtClean="0"/>
              <a:t>rd</a:t>
            </a:r>
            <a:r>
              <a:rPr lang="en-PH" baseline="0" dirty="0" smtClean="0"/>
              <a:t> It can be used in statistics like the number of men / women, children / elder and so on</a:t>
            </a:r>
          </a:p>
        </p:txBody>
      </p:sp>
      <p:sp>
        <p:nvSpPr>
          <p:cNvPr id="4" name="Slide Number Placeholder 3"/>
          <p:cNvSpPr>
            <a:spLocks noGrp="1"/>
          </p:cNvSpPr>
          <p:nvPr>
            <p:ph type="sldNum" sz="quarter" idx="10"/>
          </p:nvPr>
        </p:nvSpPr>
        <p:spPr/>
        <p:txBody>
          <a:bodyPr/>
          <a:lstStyle/>
          <a:p>
            <a:fld id="{141A1DBB-FFE3-4442-AEA2-CDF3BDDF2436}" type="slidenum">
              <a:rPr lang="en-PH" smtClean="0"/>
              <a:t>7</a:t>
            </a:fld>
            <a:endParaRPr lang="en-PH"/>
          </a:p>
        </p:txBody>
      </p:sp>
    </p:spTree>
    <p:extLst>
      <p:ext uri="{BB962C8B-B14F-4D97-AF65-F5344CB8AC3E}">
        <p14:creationId xmlns:p14="http://schemas.microsoft.com/office/powerpoint/2010/main" val="1783422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These</a:t>
            </a:r>
            <a:r>
              <a:rPr lang="en-PH" baseline="0" dirty="0" smtClean="0"/>
              <a:t> are the government agencies who can benefits the system.</a:t>
            </a:r>
            <a:endParaRPr lang="en-PH" dirty="0"/>
          </a:p>
        </p:txBody>
      </p:sp>
      <p:sp>
        <p:nvSpPr>
          <p:cNvPr id="4" name="Slide Number Placeholder 3"/>
          <p:cNvSpPr>
            <a:spLocks noGrp="1"/>
          </p:cNvSpPr>
          <p:nvPr>
            <p:ph type="sldNum" sz="quarter" idx="10"/>
          </p:nvPr>
        </p:nvSpPr>
        <p:spPr/>
        <p:txBody>
          <a:bodyPr/>
          <a:lstStyle/>
          <a:p>
            <a:fld id="{141A1DBB-FFE3-4442-AEA2-CDF3BDDF2436}" type="slidenum">
              <a:rPr lang="en-PH" smtClean="0"/>
              <a:t>12</a:t>
            </a:fld>
            <a:endParaRPr lang="en-PH"/>
          </a:p>
        </p:txBody>
      </p:sp>
    </p:spTree>
    <p:extLst>
      <p:ext uri="{BB962C8B-B14F-4D97-AF65-F5344CB8AC3E}">
        <p14:creationId xmlns:p14="http://schemas.microsoft.com/office/powerpoint/2010/main" val="1733320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Since,</a:t>
            </a:r>
            <a:r>
              <a:rPr lang="en-PH" baseline="0" dirty="0" smtClean="0"/>
              <a:t> the e-barangay is a web based application, it will be needing a internet connections for both user and admins for real-time processing</a:t>
            </a:r>
            <a:endParaRPr lang="en-PH" dirty="0"/>
          </a:p>
        </p:txBody>
      </p:sp>
      <p:sp>
        <p:nvSpPr>
          <p:cNvPr id="4" name="Slide Number Placeholder 3"/>
          <p:cNvSpPr>
            <a:spLocks noGrp="1"/>
          </p:cNvSpPr>
          <p:nvPr>
            <p:ph type="sldNum" sz="quarter" idx="10"/>
          </p:nvPr>
        </p:nvSpPr>
        <p:spPr/>
        <p:txBody>
          <a:bodyPr/>
          <a:lstStyle/>
          <a:p>
            <a:fld id="{141A1DBB-FFE3-4442-AEA2-CDF3BDDF2436}" type="slidenum">
              <a:rPr lang="en-PH" smtClean="0"/>
              <a:t>13</a:t>
            </a:fld>
            <a:endParaRPr lang="en-PH"/>
          </a:p>
        </p:txBody>
      </p:sp>
    </p:spTree>
    <p:extLst>
      <p:ext uri="{BB962C8B-B14F-4D97-AF65-F5344CB8AC3E}">
        <p14:creationId xmlns:p14="http://schemas.microsoft.com/office/powerpoint/2010/main" val="1553363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These</a:t>
            </a:r>
            <a:r>
              <a:rPr lang="en-PH" baseline="0" dirty="0" smtClean="0"/>
              <a:t> are the list of future proposal or long term vision of the system,</a:t>
            </a:r>
            <a:endParaRPr lang="en-PH" dirty="0"/>
          </a:p>
        </p:txBody>
      </p:sp>
      <p:sp>
        <p:nvSpPr>
          <p:cNvPr id="4" name="Slide Number Placeholder 3"/>
          <p:cNvSpPr>
            <a:spLocks noGrp="1"/>
          </p:cNvSpPr>
          <p:nvPr>
            <p:ph type="sldNum" sz="quarter" idx="10"/>
          </p:nvPr>
        </p:nvSpPr>
        <p:spPr/>
        <p:txBody>
          <a:bodyPr/>
          <a:lstStyle/>
          <a:p>
            <a:fld id="{141A1DBB-FFE3-4442-AEA2-CDF3BDDF2436}" type="slidenum">
              <a:rPr lang="en-PH" smtClean="0"/>
              <a:t>14</a:t>
            </a:fld>
            <a:endParaRPr lang="en-PH"/>
          </a:p>
        </p:txBody>
      </p:sp>
    </p:spTree>
    <p:extLst>
      <p:ext uri="{BB962C8B-B14F-4D97-AF65-F5344CB8AC3E}">
        <p14:creationId xmlns:p14="http://schemas.microsoft.com/office/powerpoint/2010/main" val="1881454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96DFF08F-DC6B-4601-B491-B0F83F6DD2DA}" type="datetimeFigureOut">
              <a:rPr lang="en-US" smtClean="0"/>
              <a:t>9/7/2016</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4FAB73BC-B049-4115-A692-8D63A059BFB8}" type="slidenum">
              <a:rPr lang="en-US" smtClean="0"/>
              <a:t>‹#›</a:t>
            </a:fld>
            <a:endParaRPr lang="en-US"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92107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9/7/2016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324783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9/7/2016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5009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9/7/2016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97999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t>9/7/2016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8216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smtClean="0"/>
              <a:t>9/7/2016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24923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t>9/7/2016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50846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smtClean="0"/>
              <a:t>9/7/2016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45495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smtClean="0"/>
              <a:t>9/7/2016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93359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smtClean="0"/>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9/7/2016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039962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9/7/2016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0220460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96DFF08F-DC6B-4601-B491-B0F83F6DD2DA}" type="datetimeFigureOut">
              <a:rPr lang="en-US" smtClean="0"/>
              <a:pPr/>
              <a:t>9/7/2016</a:t>
            </a:fld>
            <a:endParaRPr lang="en-US"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6488897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PH" dirty="0" smtClean="0"/>
              <a:t>E-barangay</a:t>
            </a:r>
            <a:endParaRPr lang="en-PH" dirty="0"/>
          </a:p>
        </p:txBody>
      </p:sp>
      <p:sp>
        <p:nvSpPr>
          <p:cNvPr id="3" name="Subtitle 2"/>
          <p:cNvSpPr>
            <a:spLocks noGrp="1"/>
          </p:cNvSpPr>
          <p:nvPr>
            <p:ph type="subTitle" idx="1"/>
          </p:nvPr>
        </p:nvSpPr>
        <p:spPr>
          <a:xfrm>
            <a:off x="1709530" y="3869634"/>
            <a:ext cx="8767860" cy="2299346"/>
          </a:xfrm>
        </p:spPr>
        <p:txBody>
          <a:bodyPr>
            <a:normAutofit lnSpcReduction="10000"/>
          </a:bodyPr>
          <a:lstStyle/>
          <a:p>
            <a:r>
              <a:rPr lang="en-PH" sz="1800" b="1" dirty="0" smtClean="0"/>
              <a:t>Prepared by:</a:t>
            </a:r>
            <a:br>
              <a:rPr lang="en-PH" sz="1800" b="1" dirty="0" smtClean="0"/>
            </a:br>
            <a:r>
              <a:rPr lang="en-PH" sz="1800" dirty="0" smtClean="0"/>
              <a:t>Kamila </a:t>
            </a:r>
            <a:r>
              <a:rPr lang="en-PH" sz="1800" dirty="0" err="1" smtClean="0"/>
              <a:t>Lagman</a:t>
            </a:r>
            <a:r>
              <a:rPr lang="en-PH" sz="1800" dirty="0" smtClean="0"/>
              <a:t/>
            </a:r>
            <a:br>
              <a:rPr lang="en-PH" sz="1800" dirty="0" smtClean="0"/>
            </a:br>
            <a:r>
              <a:rPr lang="en-PH" sz="1800" dirty="0" smtClean="0"/>
              <a:t>David Warren Arcellana</a:t>
            </a:r>
            <a:br>
              <a:rPr lang="en-PH" sz="1800" dirty="0" smtClean="0"/>
            </a:br>
            <a:r>
              <a:rPr lang="en-PH" sz="1800" dirty="0" err="1" smtClean="0"/>
              <a:t>Jhonel</a:t>
            </a:r>
            <a:r>
              <a:rPr lang="en-PH" sz="1800" dirty="0" smtClean="0"/>
              <a:t> </a:t>
            </a:r>
            <a:r>
              <a:rPr lang="en-PH" sz="1800" dirty="0" err="1" smtClean="0"/>
              <a:t>Deluna</a:t>
            </a:r>
            <a:r>
              <a:rPr lang="en-PH" sz="1800" dirty="0" smtClean="0"/>
              <a:t/>
            </a:r>
            <a:br>
              <a:rPr lang="en-PH" sz="1800" dirty="0" smtClean="0"/>
            </a:br>
            <a:r>
              <a:rPr lang="en-PH" sz="1800" dirty="0" smtClean="0"/>
              <a:t>Daren Mar Cabral</a:t>
            </a:r>
            <a:br>
              <a:rPr lang="en-PH" sz="1800" dirty="0" smtClean="0"/>
            </a:br>
            <a:r>
              <a:rPr lang="en-PH" sz="1800" dirty="0" smtClean="0"/>
              <a:t/>
            </a:r>
            <a:br>
              <a:rPr lang="en-PH" sz="1800" dirty="0" smtClean="0"/>
            </a:br>
            <a:r>
              <a:rPr lang="en-PH" sz="1800" dirty="0" smtClean="0"/>
              <a:t/>
            </a:r>
            <a:br>
              <a:rPr lang="en-PH" sz="1800" dirty="0" smtClean="0"/>
            </a:br>
            <a:r>
              <a:rPr lang="en-PH" sz="1800" b="1" dirty="0" smtClean="0"/>
              <a:t>Project Client:</a:t>
            </a:r>
            <a:br>
              <a:rPr lang="en-PH" sz="1800" b="1" dirty="0" smtClean="0"/>
            </a:br>
            <a:r>
              <a:rPr lang="en-PH" sz="1800" dirty="0" smtClean="0"/>
              <a:t>Abner, </a:t>
            </a:r>
            <a:r>
              <a:rPr lang="en-PH" sz="1800" dirty="0" err="1" smtClean="0"/>
              <a:t>Arrieta</a:t>
            </a:r>
            <a:r>
              <a:rPr lang="en-PH" sz="1800" dirty="0" smtClean="0"/>
              <a:t> Jr.</a:t>
            </a:r>
            <a:endParaRPr lang="en-PH" sz="1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4872" y="821198"/>
            <a:ext cx="1681132" cy="169233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9759" y="655283"/>
            <a:ext cx="2024167" cy="2024167"/>
          </a:xfrm>
          <a:prstGeom prst="rect">
            <a:avLst/>
          </a:prstGeom>
        </p:spPr>
      </p:pic>
    </p:spTree>
    <p:extLst>
      <p:ext uri="{BB962C8B-B14F-4D97-AF65-F5344CB8AC3E}">
        <p14:creationId xmlns:p14="http://schemas.microsoft.com/office/powerpoint/2010/main" val="34116425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Benefits</a:t>
            </a:r>
            <a:endParaRPr lang="en-PH" dirty="0"/>
          </a:p>
        </p:txBody>
      </p:sp>
      <p:sp>
        <p:nvSpPr>
          <p:cNvPr id="3" name="Content Placeholder 2"/>
          <p:cNvSpPr>
            <a:spLocks noGrp="1"/>
          </p:cNvSpPr>
          <p:nvPr>
            <p:ph idx="1"/>
          </p:nvPr>
        </p:nvSpPr>
        <p:spPr/>
        <p:txBody>
          <a:bodyPr>
            <a:normAutofit lnSpcReduction="10000"/>
          </a:bodyPr>
          <a:lstStyle/>
          <a:p>
            <a:r>
              <a:rPr lang="en-PH" sz="2400" dirty="0" smtClean="0"/>
              <a:t>Information needed displayed in the system</a:t>
            </a:r>
            <a:br>
              <a:rPr lang="en-PH" sz="2400" dirty="0" smtClean="0"/>
            </a:br>
            <a:r>
              <a:rPr lang="en-PH" sz="2400" dirty="0" smtClean="0"/>
              <a:t>	- Events / happenings, health, information will be displayed in the </a:t>
            </a:r>
            <a:r>
              <a:rPr lang="en-PH" sz="2400" dirty="0" smtClean="0"/>
              <a:t>	system</a:t>
            </a:r>
            <a:r>
              <a:rPr lang="en-PH" sz="2400" dirty="0" smtClean="0"/>
              <a:t>.</a:t>
            </a:r>
            <a:br>
              <a:rPr lang="en-PH" sz="2400" dirty="0" smtClean="0"/>
            </a:br>
            <a:r>
              <a:rPr lang="en-PH" sz="2400" dirty="0" smtClean="0"/>
              <a:t>	- Requirements for documents are listed</a:t>
            </a:r>
            <a:br>
              <a:rPr lang="en-PH" sz="2400" dirty="0" smtClean="0"/>
            </a:br>
            <a:r>
              <a:rPr lang="en-PH" dirty="0" smtClean="0"/>
              <a:t/>
            </a:r>
            <a:br>
              <a:rPr lang="en-PH" dirty="0" smtClean="0"/>
            </a:br>
            <a:r>
              <a:rPr lang="en-PH" dirty="0" smtClean="0"/>
              <a:t>Examples:</a:t>
            </a:r>
          </a:p>
          <a:p>
            <a:pPr lvl="1"/>
            <a:r>
              <a:rPr lang="en-PH" dirty="0" smtClean="0"/>
              <a:t>Evacuations centers</a:t>
            </a:r>
          </a:p>
          <a:p>
            <a:pPr lvl="1"/>
            <a:r>
              <a:rPr lang="en-PH" dirty="0" smtClean="0"/>
              <a:t>List of schools</a:t>
            </a:r>
          </a:p>
          <a:p>
            <a:pPr lvl="1"/>
            <a:r>
              <a:rPr lang="en-PH" dirty="0" smtClean="0"/>
              <a:t>Tourism</a:t>
            </a:r>
          </a:p>
          <a:p>
            <a:pPr lvl="1"/>
            <a:r>
              <a:rPr lang="en-PH" dirty="0" smtClean="0"/>
              <a:t>Map</a:t>
            </a:r>
          </a:p>
          <a:p>
            <a:pPr lvl="1"/>
            <a:r>
              <a:rPr lang="en-PH" dirty="0" smtClean="0"/>
              <a:t>Health</a:t>
            </a:r>
          </a:p>
          <a:p>
            <a:pPr lvl="1"/>
            <a:r>
              <a:rPr lang="en-PH" dirty="0" smtClean="0"/>
              <a:t>Educational Information</a:t>
            </a:r>
          </a:p>
        </p:txBody>
      </p:sp>
    </p:spTree>
    <p:extLst>
      <p:ext uri="{BB962C8B-B14F-4D97-AF65-F5344CB8AC3E}">
        <p14:creationId xmlns:p14="http://schemas.microsoft.com/office/powerpoint/2010/main" val="17641191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Benefits</a:t>
            </a:r>
            <a:endParaRPr lang="en-PH" dirty="0"/>
          </a:p>
        </p:txBody>
      </p:sp>
      <p:sp>
        <p:nvSpPr>
          <p:cNvPr id="3" name="Content Placeholder 2"/>
          <p:cNvSpPr>
            <a:spLocks noGrp="1"/>
          </p:cNvSpPr>
          <p:nvPr>
            <p:ph idx="1"/>
          </p:nvPr>
        </p:nvSpPr>
        <p:spPr/>
        <p:txBody>
          <a:bodyPr>
            <a:normAutofit/>
          </a:bodyPr>
          <a:lstStyle/>
          <a:p>
            <a:r>
              <a:rPr lang="en-PH" sz="2400" dirty="0" smtClean="0"/>
              <a:t>Information are secured</a:t>
            </a:r>
            <a:br>
              <a:rPr lang="en-PH" sz="2400" dirty="0" smtClean="0"/>
            </a:br>
            <a:r>
              <a:rPr lang="en-PH" sz="2400" dirty="0" smtClean="0"/>
              <a:t>	- All the account information will be stored and secured  in cloud and </a:t>
            </a:r>
            <a:r>
              <a:rPr lang="en-PH" sz="2400" dirty="0" smtClean="0"/>
              <a:t>	backup</a:t>
            </a:r>
            <a:endParaRPr lang="en-PH" sz="2400" dirty="0" smtClean="0"/>
          </a:p>
          <a:p>
            <a:r>
              <a:rPr lang="en-PH" sz="2400" dirty="0" smtClean="0"/>
              <a:t>Information given are authentic</a:t>
            </a:r>
            <a:br>
              <a:rPr lang="en-PH" sz="2400" dirty="0" smtClean="0"/>
            </a:br>
            <a:r>
              <a:rPr lang="en-PH" sz="2400" dirty="0" smtClean="0"/>
              <a:t>	- Officials making sure the information given by the citizen is </a:t>
            </a:r>
            <a:r>
              <a:rPr lang="en-PH" sz="2400" dirty="0" smtClean="0"/>
              <a:t>	authentic </a:t>
            </a:r>
            <a:r>
              <a:rPr lang="en-PH" sz="2400" dirty="0" smtClean="0"/>
              <a:t>by uploading proof of identity and address (POI / POA) </a:t>
            </a:r>
            <a:endParaRPr lang="en-PH" sz="2400" dirty="0"/>
          </a:p>
        </p:txBody>
      </p:sp>
    </p:spTree>
    <p:extLst>
      <p:ext uri="{BB962C8B-B14F-4D97-AF65-F5344CB8AC3E}">
        <p14:creationId xmlns:p14="http://schemas.microsoft.com/office/powerpoint/2010/main" val="30518199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Government Agencies</a:t>
            </a:r>
            <a:endParaRPr lang="en-PH"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09670" y="1999450"/>
            <a:ext cx="1203897" cy="1681843"/>
          </a:xfrm>
        </p:spPr>
      </p:pic>
      <p:sp>
        <p:nvSpPr>
          <p:cNvPr id="6" name="TextBox 5"/>
          <p:cNvSpPr txBox="1"/>
          <p:nvPr/>
        </p:nvSpPr>
        <p:spPr>
          <a:xfrm>
            <a:off x="2005114" y="3886774"/>
            <a:ext cx="607859" cy="369332"/>
          </a:xfrm>
          <a:prstGeom prst="rect">
            <a:avLst/>
          </a:prstGeom>
          <a:noFill/>
        </p:spPr>
        <p:txBody>
          <a:bodyPr wrap="none" rtlCol="0">
            <a:spAutoFit/>
          </a:bodyPr>
          <a:lstStyle/>
          <a:p>
            <a:r>
              <a:rPr lang="en-PH" dirty="0" smtClean="0"/>
              <a:t>PNP</a:t>
            </a:r>
            <a:endParaRPr lang="en-PH"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7077" y="1999451"/>
            <a:ext cx="1731978" cy="1731978"/>
          </a:xfrm>
          <a:prstGeom prst="rect">
            <a:avLst/>
          </a:prstGeom>
        </p:spPr>
      </p:pic>
      <p:sp>
        <p:nvSpPr>
          <p:cNvPr id="8" name="TextBox 7"/>
          <p:cNvSpPr txBox="1"/>
          <p:nvPr/>
        </p:nvSpPr>
        <p:spPr>
          <a:xfrm>
            <a:off x="3913150" y="3764920"/>
            <a:ext cx="1019831" cy="369332"/>
          </a:xfrm>
          <a:prstGeom prst="rect">
            <a:avLst/>
          </a:prstGeom>
          <a:noFill/>
        </p:spPr>
        <p:txBody>
          <a:bodyPr wrap="none" rtlCol="0">
            <a:spAutoFit/>
          </a:bodyPr>
          <a:lstStyle/>
          <a:p>
            <a:r>
              <a:rPr lang="en-PH" dirty="0" err="1" smtClean="0"/>
              <a:t>Comelec</a:t>
            </a:r>
            <a:endParaRPr lang="en-PH" dirty="0"/>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2563" y="1999450"/>
            <a:ext cx="1731979" cy="1731979"/>
          </a:xfrm>
          <a:prstGeom prst="rect">
            <a:avLst/>
          </a:prstGeom>
        </p:spPr>
      </p:pic>
      <p:sp>
        <p:nvSpPr>
          <p:cNvPr id="10" name="TextBox 9"/>
          <p:cNvSpPr txBox="1"/>
          <p:nvPr/>
        </p:nvSpPr>
        <p:spPr>
          <a:xfrm>
            <a:off x="6467884" y="3764920"/>
            <a:ext cx="661335" cy="369332"/>
          </a:xfrm>
          <a:prstGeom prst="rect">
            <a:avLst/>
          </a:prstGeom>
          <a:noFill/>
        </p:spPr>
        <p:txBody>
          <a:bodyPr wrap="none" rtlCol="0">
            <a:spAutoFit/>
          </a:bodyPr>
          <a:lstStyle/>
          <a:p>
            <a:r>
              <a:rPr lang="en-PH" dirty="0" smtClean="0"/>
              <a:t>DILG</a:t>
            </a:r>
            <a:endParaRPr lang="en-PH" dirty="0"/>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08050" y="1883812"/>
            <a:ext cx="1793925" cy="1797481"/>
          </a:xfrm>
          <a:prstGeom prst="rect">
            <a:avLst/>
          </a:prstGeom>
        </p:spPr>
      </p:pic>
      <p:sp>
        <p:nvSpPr>
          <p:cNvPr id="12" name="TextBox 11"/>
          <p:cNvSpPr txBox="1"/>
          <p:nvPr/>
        </p:nvSpPr>
        <p:spPr>
          <a:xfrm>
            <a:off x="8889477" y="3764920"/>
            <a:ext cx="631070" cy="369332"/>
          </a:xfrm>
          <a:prstGeom prst="rect">
            <a:avLst/>
          </a:prstGeom>
          <a:noFill/>
        </p:spPr>
        <p:txBody>
          <a:bodyPr wrap="none" rtlCol="0">
            <a:spAutoFit/>
          </a:bodyPr>
          <a:lstStyle/>
          <a:p>
            <a:r>
              <a:rPr lang="en-PH" dirty="0" smtClean="0"/>
              <a:t>DOT</a:t>
            </a:r>
            <a:endParaRPr lang="en-PH" dirty="0"/>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12972" y="4256105"/>
            <a:ext cx="1642646" cy="1629540"/>
          </a:xfrm>
          <a:prstGeom prst="rect">
            <a:avLst/>
          </a:prstGeom>
        </p:spPr>
      </p:pic>
      <p:sp>
        <p:nvSpPr>
          <p:cNvPr id="14" name="TextBox 13"/>
          <p:cNvSpPr txBox="1"/>
          <p:nvPr/>
        </p:nvSpPr>
        <p:spPr>
          <a:xfrm>
            <a:off x="3103114" y="5951441"/>
            <a:ext cx="662361" cy="369332"/>
          </a:xfrm>
          <a:prstGeom prst="rect">
            <a:avLst/>
          </a:prstGeom>
          <a:noFill/>
        </p:spPr>
        <p:txBody>
          <a:bodyPr wrap="none" rtlCol="0">
            <a:spAutoFit/>
          </a:bodyPr>
          <a:lstStyle/>
          <a:p>
            <a:r>
              <a:rPr lang="en-PH" dirty="0" smtClean="0"/>
              <a:t>DOH</a:t>
            </a:r>
            <a:endParaRPr lang="en-PH" dirty="0"/>
          </a:p>
        </p:txBody>
      </p:sp>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32981" y="3805841"/>
            <a:ext cx="2449819" cy="1837365"/>
          </a:xfrm>
          <a:prstGeom prst="rect">
            <a:avLst/>
          </a:prstGeom>
        </p:spPr>
      </p:pic>
      <p:sp>
        <p:nvSpPr>
          <p:cNvPr id="16" name="TextBox 15"/>
          <p:cNvSpPr txBox="1"/>
          <p:nvPr/>
        </p:nvSpPr>
        <p:spPr>
          <a:xfrm>
            <a:off x="5531571" y="5885645"/>
            <a:ext cx="1098378" cy="369332"/>
          </a:xfrm>
          <a:prstGeom prst="rect">
            <a:avLst/>
          </a:prstGeom>
          <a:noFill/>
        </p:spPr>
        <p:txBody>
          <a:bodyPr wrap="none" rtlCol="0">
            <a:spAutoFit/>
          </a:bodyPr>
          <a:lstStyle/>
          <a:p>
            <a:r>
              <a:rPr lang="en-PH" dirty="0" smtClean="0"/>
              <a:t>NDRRMC</a:t>
            </a:r>
            <a:endParaRPr lang="en-PH" dirty="0"/>
          </a:p>
        </p:txBody>
      </p:sp>
      <p:pic>
        <p:nvPicPr>
          <p:cNvPr id="17" name="Picture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86494" y="4039368"/>
            <a:ext cx="1832274" cy="1832274"/>
          </a:xfrm>
          <a:prstGeom prst="rect">
            <a:avLst/>
          </a:prstGeom>
        </p:spPr>
      </p:pic>
      <p:sp>
        <p:nvSpPr>
          <p:cNvPr id="18" name="TextBox 17"/>
          <p:cNvSpPr txBox="1"/>
          <p:nvPr/>
        </p:nvSpPr>
        <p:spPr>
          <a:xfrm>
            <a:off x="7875481" y="5951441"/>
            <a:ext cx="1013996" cy="369332"/>
          </a:xfrm>
          <a:prstGeom prst="rect">
            <a:avLst/>
          </a:prstGeom>
          <a:noFill/>
        </p:spPr>
        <p:txBody>
          <a:bodyPr wrap="none" rtlCol="0">
            <a:spAutoFit/>
          </a:bodyPr>
          <a:lstStyle/>
          <a:p>
            <a:r>
              <a:rPr lang="en-PH" dirty="0" smtClean="0"/>
              <a:t>PAGASA</a:t>
            </a:r>
            <a:endParaRPr lang="en-PH" dirty="0"/>
          </a:p>
        </p:txBody>
      </p:sp>
    </p:spTree>
    <p:extLst>
      <p:ext uri="{BB962C8B-B14F-4D97-AF65-F5344CB8AC3E}">
        <p14:creationId xmlns:p14="http://schemas.microsoft.com/office/powerpoint/2010/main" val="15489126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System Requirement </a:t>
            </a:r>
            <a:endParaRPr lang="en-PH"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67911179"/>
              </p:ext>
            </p:extLst>
          </p:nvPr>
        </p:nvGraphicFramePr>
        <p:xfrm>
          <a:off x="800422" y="2147552"/>
          <a:ext cx="10560675" cy="2225040"/>
        </p:xfrm>
        <a:graphic>
          <a:graphicData uri="http://schemas.openxmlformats.org/drawingml/2006/table">
            <a:tbl>
              <a:tblPr firstRow="1" bandRow="1">
                <a:tableStyleId>{5C22544A-7EE6-4342-B048-85BDC9FD1C3A}</a:tableStyleId>
              </a:tblPr>
              <a:tblGrid>
                <a:gridCol w="1896563"/>
                <a:gridCol w="1185001"/>
                <a:gridCol w="2236502"/>
                <a:gridCol w="2870475"/>
                <a:gridCol w="2372134"/>
              </a:tblGrid>
              <a:tr h="370840">
                <a:tc>
                  <a:txBody>
                    <a:bodyPr/>
                    <a:lstStyle/>
                    <a:p>
                      <a:r>
                        <a:rPr lang="en-PH" dirty="0" smtClean="0"/>
                        <a:t>Browser</a:t>
                      </a:r>
                      <a:endParaRPr lang="en-PH" dirty="0"/>
                    </a:p>
                  </a:txBody>
                  <a:tcPr/>
                </a:tc>
                <a:tc>
                  <a:txBody>
                    <a:bodyPr/>
                    <a:lstStyle/>
                    <a:p>
                      <a:r>
                        <a:rPr lang="en-PH" dirty="0" smtClean="0"/>
                        <a:t>Processor</a:t>
                      </a:r>
                      <a:endParaRPr lang="en-PH" dirty="0"/>
                    </a:p>
                  </a:txBody>
                  <a:tcPr/>
                </a:tc>
                <a:tc>
                  <a:txBody>
                    <a:bodyPr/>
                    <a:lstStyle/>
                    <a:p>
                      <a:r>
                        <a:rPr lang="en-PH" dirty="0" smtClean="0"/>
                        <a:t>Recommended RAM</a:t>
                      </a:r>
                      <a:endParaRPr lang="en-PH" dirty="0"/>
                    </a:p>
                  </a:txBody>
                  <a:tcPr/>
                </a:tc>
                <a:tc>
                  <a:txBody>
                    <a:bodyPr/>
                    <a:lstStyle/>
                    <a:p>
                      <a:r>
                        <a:rPr lang="en-PH" dirty="0" smtClean="0"/>
                        <a:t>Recommended Disk Space</a:t>
                      </a:r>
                      <a:endParaRPr lang="en-PH" dirty="0"/>
                    </a:p>
                  </a:txBody>
                  <a:tcPr/>
                </a:tc>
                <a:tc>
                  <a:txBody>
                    <a:bodyPr/>
                    <a:lstStyle/>
                    <a:p>
                      <a:r>
                        <a:rPr lang="en-PH" dirty="0" smtClean="0"/>
                        <a:t>Operating System</a:t>
                      </a:r>
                      <a:endParaRPr lang="en-PH" dirty="0"/>
                    </a:p>
                  </a:txBody>
                  <a:tcPr/>
                </a:tc>
              </a:tr>
              <a:tr h="370840">
                <a:tc>
                  <a:txBody>
                    <a:bodyPr/>
                    <a:lstStyle/>
                    <a:p>
                      <a:r>
                        <a:rPr lang="en-PH" dirty="0" smtClean="0"/>
                        <a:t>Firefox</a:t>
                      </a:r>
                      <a:endParaRPr lang="en-PH" dirty="0"/>
                    </a:p>
                  </a:txBody>
                  <a:tcPr/>
                </a:tc>
                <a:tc>
                  <a:txBody>
                    <a:bodyPr/>
                    <a:lstStyle/>
                    <a:p>
                      <a:r>
                        <a:rPr lang="en-PH" dirty="0" smtClean="0"/>
                        <a:t>Pentium</a:t>
                      </a:r>
                      <a:r>
                        <a:rPr lang="en-PH" baseline="0" dirty="0" smtClean="0"/>
                        <a:t> 4</a:t>
                      </a:r>
                      <a:endParaRPr lang="en-PH" dirty="0"/>
                    </a:p>
                  </a:txBody>
                  <a:tcPr/>
                </a:tc>
                <a:tc>
                  <a:txBody>
                    <a:bodyPr/>
                    <a:lstStyle/>
                    <a:p>
                      <a:r>
                        <a:rPr lang="en-PH" dirty="0" smtClean="0"/>
                        <a:t>512mb</a:t>
                      </a:r>
                      <a:endParaRPr lang="en-PH" dirty="0"/>
                    </a:p>
                  </a:txBody>
                  <a:tcPr/>
                </a:tc>
                <a:tc>
                  <a:txBody>
                    <a:bodyPr/>
                    <a:lstStyle/>
                    <a:p>
                      <a:r>
                        <a:rPr lang="en-PH" dirty="0" smtClean="0"/>
                        <a:t>200mb</a:t>
                      </a:r>
                      <a:endParaRPr lang="en-PH" dirty="0"/>
                    </a:p>
                  </a:txBody>
                  <a:tcPr/>
                </a:tc>
                <a:tc>
                  <a:txBody>
                    <a:bodyPr/>
                    <a:lstStyle/>
                    <a:p>
                      <a:r>
                        <a:rPr lang="en-PH" dirty="0" smtClean="0"/>
                        <a:t>Any</a:t>
                      </a:r>
                      <a:endParaRPr lang="en-PH" dirty="0"/>
                    </a:p>
                  </a:txBody>
                  <a:tcPr/>
                </a:tc>
              </a:tr>
              <a:tr h="370840">
                <a:tc>
                  <a:txBody>
                    <a:bodyPr/>
                    <a:lstStyle/>
                    <a:p>
                      <a:r>
                        <a:rPr lang="en-PH" dirty="0" smtClean="0"/>
                        <a:t>Internet</a:t>
                      </a:r>
                      <a:r>
                        <a:rPr lang="en-PH" baseline="0" dirty="0" smtClean="0"/>
                        <a:t> Explorer</a:t>
                      </a:r>
                      <a:endParaRPr lang="en-PH" dirty="0"/>
                    </a:p>
                  </a:txBody>
                  <a:tcPr/>
                </a:tc>
                <a:tc>
                  <a:txBody>
                    <a:bodyPr/>
                    <a:lstStyle/>
                    <a:p>
                      <a:r>
                        <a:rPr lang="en-PH" dirty="0" smtClean="0"/>
                        <a:t>1-GHz</a:t>
                      </a:r>
                      <a:endParaRPr lang="en-PH" dirty="0"/>
                    </a:p>
                  </a:txBody>
                  <a:tcPr/>
                </a:tc>
                <a:tc>
                  <a:txBody>
                    <a:bodyPr/>
                    <a:lstStyle/>
                    <a:p>
                      <a:r>
                        <a:rPr lang="en-PH" dirty="0" smtClean="0"/>
                        <a:t>512mb</a:t>
                      </a:r>
                      <a:endParaRPr lang="en-PH" dirty="0"/>
                    </a:p>
                  </a:txBody>
                  <a:tcPr/>
                </a:tc>
                <a:tc>
                  <a:txBody>
                    <a:bodyPr/>
                    <a:lstStyle/>
                    <a:p>
                      <a:r>
                        <a:rPr lang="en-PH" dirty="0" smtClean="0"/>
                        <a:t>70mb</a:t>
                      </a:r>
                      <a:endParaRPr lang="en-PH" dirty="0"/>
                    </a:p>
                  </a:txBody>
                  <a:tcPr/>
                </a:tc>
                <a:tc>
                  <a:txBody>
                    <a:bodyPr/>
                    <a:lstStyle/>
                    <a:p>
                      <a:r>
                        <a:rPr lang="en-PH" dirty="0" smtClean="0"/>
                        <a:t>Windows</a:t>
                      </a:r>
                      <a:endParaRPr lang="en-PH" dirty="0"/>
                    </a:p>
                  </a:txBody>
                  <a:tcPr/>
                </a:tc>
              </a:tr>
              <a:tr h="370840">
                <a:tc>
                  <a:txBody>
                    <a:bodyPr/>
                    <a:lstStyle/>
                    <a:p>
                      <a:r>
                        <a:rPr lang="en-PH" dirty="0" smtClean="0"/>
                        <a:t>Chrome</a:t>
                      </a:r>
                      <a:endParaRPr lang="en-PH" dirty="0"/>
                    </a:p>
                  </a:txBody>
                  <a:tcPr/>
                </a:tc>
                <a:tc>
                  <a:txBody>
                    <a:bodyPr/>
                    <a:lstStyle/>
                    <a:p>
                      <a:r>
                        <a:rPr lang="en-PH" dirty="0" smtClean="0"/>
                        <a:t>Pentium</a:t>
                      </a:r>
                      <a:r>
                        <a:rPr lang="en-PH" baseline="0" dirty="0" smtClean="0"/>
                        <a:t> 4</a:t>
                      </a:r>
                      <a:endParaRPr lang="en-PH" dirty="0"/>
                    </a:p>
                  </a:txBody>
                  <a:tcPr/>
                </a:tc>
                <a:tc>
                  <a:txBody>
                    <a:bodyPr/>
                    <a:lstStyle/>
                    <a:p>
                      <a:r>
                        <a:rPr lang="en-PH" dirty="0" smtClean="0"/>
                        <a:t>128mb</a:t>
                      </a:r>
                      <a:endParaRPr lang="en-PH" dirty="0"/>
                    </a:p>
                  </a:txBody>
                  <a:tcPr/>
                </a:tc>
                <a:tc>
                  <a:txBody>
                    <a:bodyPr/>
                    <a:lstStyle/>
                    <a:p>
                      <a:r>
                        <a:rPr lang="en-PH" dirty="0" smtClean="0"/>
                        <a:t>100mb</a:t>
                      </a:r>
                      <a:endParaRPr lang="en-PH" dirty="0"/>
                    </a:p>
                  </a:txBody>
                  <a:tcPr/>
                </a:tc>
                <a:tc>
                  <a:txBody>
                    <a:bodyPr/>
                    <a:lstStyle/>
                    <a:p>
                      <a:r>
                        <a:rPr lang="en-PH" dirty="0" smtClean="0"/>
                        <a:t>Any</a:t>
                      </a:r>
                      <a:endParaRPr lang="en-PH" dirty="0"/>
                    </a:p>
                  </a:txBody>
                  <a:tcPr/>
                </a:tc>
              </a:tr>
              <a:tr h="370840">
                <a:tc>
                  <a:txBody>
                    <a:bodyPr/>
                    <a:lstStyle/>
                    <a:p>
                      <a:r>
                        <a:rPr lang="en-PH" dirty="0" smtClean="0"/>
                        <a:t>Opera</a:t>
                      </a:r>
                      <a:endParaRPr lang="en-PH" dirty="0"/>
                    </a:p>
                  </a:txBody>
                  <a:tcPr/>
                </a:tc>
                <a:tc>
                  <a:txBody>
                    <a:bodyPr/>
                    <a:lstStyle/>
                    <a:p>
                      <a:r>
                        <a:rPr lang="en-PH" dirty="0" smtClean="0"/>
                        <a:t>Pentium 2</a:t>
                      </a:r>
                      <a:endParaRPr lang="en-PH" dirty="0"/>
                    </a:p>
                  </a:txBody>
                  <a:tcPr/>
                </a:tc>
                <a:tc>
                  <a:txBody>
                    <a:bodyPr/>
                    <a:lstStyle/>
                    <a:p>
                      <a:r>
                        <a:rPr lang="en-PH" dirty="0" smtClean="0"/>
                        <a:t>256mb</a:t>
                      </a:r>
                      <a:endParaRPr lang="en-PH" dirty="0"/>
                    </a:p>
                  </a:txBody>
                  <a:tcPr/>
                </a:tc>
                <a:tc>
                  <a:txBody>
                    <a:bodyPr/>
                    <a:lstStyle/>
                    <a:p>
                      <a:r>
                        <a:rPr lang="en-PH" dirty="0" smtClean="0"/>
                        <a:t>100mb</a:t>
                      </a:r>
                      <a:endParaRPr lang="en-PH" dirty="0"/>
                    </a:p>
                  </a:txBody>
                  <a:tcPr/>
                </a:tc>
                <a:tc>
                  <a:txBody>
                    <a:bodyPr/>
                    <a:lstStyle/>
                    <a:p>
                      <a:r>
                        <a:rPr lang="en-PH" dirty="0" smtClean="0"/>
                        <a:t>Any</a:t>
                      </a:r>
                      <a:endParaRPr lang="en-PH" dirty="0"/>
                    </a:p>
                  </a:txBody>
                  <a:tcPr/>
                </a:tc>
              </a:tr>
              <a:tr h="370840">
                <a:tc>
                  <a:txBody>
                    <a:bodyPr/>
                    <a:lstStyle/>
                    <a:p>
                      <a:r>
                        <a:rPr lang="en-PH" dirty="0" smtClean="0"/>
                        <a:t>Safari</a:t>
                      </a:r>
                      <a:endParaRPr lang="en-PH" dirty="0"/>
                    </a:p>
                  </a:txBody>
                  <a:tcPr/>
                </a:tc>
                <a:tc>
                  <a:txBody>
                    <a:bodyPr/>
                    <a:lstStyle/>
                    <a:p>
                      <a:r>
                        <a:rPr lang="en-PH" dirty="0" smtClean="0"/>
                        <a:t>500-MHz</a:t>
                      </a:r>
                      <a:endParaRPr lang="en-PH" dirty="0"/>
                    </a:p>
                  </a:txBody>
                  <a:tcPr/>
                </a:tc>
                <a:tc>
                  <a:txBody>
                    <a:bodyPr/>
                    <a:lstStyle/>
                    <a:p>
                      <a:r>
                        <a:rPr lang="en-PH" dirty="0" smtClean="0"/>
                        <a:t>256mb</a:t>
                      </a:r>
                      <a:endParaRPr lang="en-PH" dirty="0"/>
                    </a:p>
                  </a:txBody>
                  <a:tcPr/>
                </a:tc>
                <a:tc>
                  <a:txBody>
                    <a:bodyPr/>
                    <a:lstStyle/>
                    <a:p>
                      <a:endParaRPr lang="en-PH" dirty="0"/>
                    </a:p>
                  </a:txBody>
                  <a:tcPr/>
                </a:tc>
                <a:tc>
                  <a:txBody>
                    <a:bodyPr/>
                    <a:lstStyle/>
                    <a:p>
                      <a:r>
                        <a:rPr lang="en-PH" dirty="0" smtClean="0"/>
                        <a:t>Mac OS</a:t>
                      </a:r>
                      <a:endParaRPr lang="en-PH" dirty="0"/>
                    </a:p>
                  </a:txBody>
                  <a:tcPr/>
                </a:tc>
              </a:tr>
            </a:tbl>
          </a:graphicData>
        </a:graphic>
      </p:graphicFrame>
      <p:sp>
        <p:nvSpPr>
          <p:cNvPr id="5" name="TextBox 4"/>
          <p:cNvSpPr txBox="1"/>
          <p:nvPr/>
        </p:nvSpPr>
        <p:spPr>
          <a:xfrm>
            <a:off x="800422" y="4554184"/>
            <a:ext cx="2376548" cy="369332"/>
          </a:xfrm>
          <a:prstGeom prst="rect">
            <a:avLst/>
          </a:prstGeom>
          <a:noFill/>
        </p:spPr>
        <p:txBody>
          <a:bodyPr wrap="none" rtlCol="0">
            <a:spAutoFit/>
          </a:bodyPr>
          <a:lstStyle/>
          <a:p>
            <a:pPr marL="285750" indent="-285750">
              <a:buFont typeface="Arial" panose="020B0604020202020204" pitchFamily="34" charset="0"/>
              <a:buChar char="•"/>
            </a:pPr>
            <a:r>
              <a:rPr lang="en-PH" dirty="0" smtClean="0"/>
              <a:t>Internet Connection</a:t>
            </a:r>
            <a:endParaRPr lang="en-PH" dirty="0"/>
          </a:p>
        </p:txBody>
      </p:sp>
    </p:spTree>
    <p:extLst>
      <p:ext uri="{BB962C8B-B14F-4D97-AF65-F5344CB8AC3E}">
        <p14:creationId xmlns:p14="http://schemas.microsoft.com/office/powerpoint/2010/main" val="42846152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Proposal</a:t>
            </a:r>
            <a:endParaRPr lang="en-PH" dirty="0"/>
          </a:p>
        </p:txBody>
      </p:sp>
      <p:sp>
        <p:nvSpPr>
          <p:cNvPr id="3" name="Content Placeholder 2"/>
          <p:cNvSpPr>
            <a:spLocks noGrp="1"/>
          </p:cNvSpPr>
          <p:nvPr>
            <p:ph idx="1"/>
          </p:nvPr>
        </p:nvSpPr>
        <p:spPr/>
        <p:txBody>
          <a:bodyPr/>
          <a:lstStyle/>
          <a:p>
            <a:r>
              <a:rPr lang="en-PH" dirty="0" smtClean="0"/>
              <a:t>Users can pay online through external payment centers / gateway</a:t>
            </a:r>
          </a:p>
          <a:p>
            <a:r>
              <a:rPr lang="en-PH" dirty="0" smtClean="0"/>
              <a:t>System can able to work even offline (provincial)</a:t>
            </a:r>
          </a:p>
          <a:p>
            <a:r>
              <a:rPr lang="en-PH" dirty="0" smtClean="0"/>
              <a:t>All government documents can able to request in the system</a:t>
            </a:r>
          </a:p>
          <a:p>
            <a:r>
              <a:rPr lang="en-PH" dirty="0" smtClean="0"/>
              <a:t>TV white space accessible</a:t>
            </a:r>
          </a:p>
          <a:p>
            <a:r>
              <a:rPr lang="en-PH" dirty="0" smtClean="0"/>
              <a:t>Alert SMS for emergencies</a:t>
            </a:r>
            <a:endParaRPr lang="en-PH" dirty="0"/>
          </a:p>
        </p:txBody>
      </p:sp>
    </p:spTree>
    <p:extLst>
      <p:ext uri="{BB962C8B-B14F-4D97-AF65-F5344CB8AC3E}">
        <p14:creationId xmlns:p14="http://schemas.microsoft.com/office/powerpoint/2010/main" val="40725426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Scope and Limitations</a:t>
            </a:r>
            <a:endParaRPr lang="en-PH" dirty="0"/>
          </a:p>
        </p:txBody>
      </p:sp>
      <p:sp>
        <p:nvSpPr>
          <p:cNvPr id="3" name="Content Placeholder 2"/>
          <p:cNvSpPr>
            <a:spLocks noGrp="1"/>
          </p:cNvSpPr>
          <p:nvPr>
            <p:ph idx="1"/>
          </p:nvPr>
        </p:nvSpPr>
        <p:spPr/>
        <p:txBody>
          <a:bodyPr>
            <a:normAutofit/>
          </a:bodyPr>
          <a:lstStyle/>
          <a:p>
            <a:r>
              <a:rPr lang="en-PH" sz="2400" dirty="0" smtClean="0"/>
              <a:t>The </a:t>
            </a:r>
            <a:r>
              <a:rPr lang="en-PH" sz="2400" dirty="0"/>
              <a:t>Barangay System would be </a:t>
            </a:r>
            <a:r>
              <a:rPr lang="en-PH" sz="2400" dirty="0" smtClean="0"/>
              <a:t>general, </a:t>
            </a:r>
            <a:r>
              <a:rPr lang="en-PH" sz="2400" dirty="0"/>
              <a:t>therefore the major activities of the system would focus </a:t>
            </a:r>
            <a:r>
              <a:rPr lang="en-PH" sz="2400" dirty="0" smtClean="0"/>
              <a:t>on </a:t>
            </a:r>
            <a:r>
              <a:rPr lang="en-PH" sz="2400" dirty="0"/>
              <a:t>information, education, </a:t>
            </a:r>
            <a:r>
              <a:rPr lang="en-PH" sz="2400" dirty="0" smtClean="0"/>
              <a:t>documents, events and health. </a:t>
            </a:r>
            <a:r>
              <a:rPr lang="en-PH" sz="2400" dirty="0"/>
              <a:t>The activities of the system are getting data from citizens to give them privilege in every service that the barangay offers.</a:t>
            </a:r>
          </a:p>
          <a:p>
            <a:endParaRPr lang="en-PH" sz="2400" dirty="0"/>
          </a:p>
        </p:txBody>
      </p:sp>
    </p:spTree>
    <p:extLst>
      <p:ext uri="{BB962C8B-B14F-4D97-AF65-F5344CB8AC3E}">
        <p14:creationId xmlns:p14="http://schemas.microsoft.com/office/powerpoint/2010/main" val="28604018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 - Baranga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6062" y="217714"/>
            <a:ext cx="11771289" cy="6458857"/>
          </a:xfrm>
          <a:prstGeom prst="rect">
            <a:avLst/>
          </a:prstGeom>
        </p:spPr>
      </p:pic>
    </p:spTree>
    <p:extLst>
      <p:ext uri="{BB962C8B-B14F-4D97-AF65-F5344CB8AC3E}">
        <p14:creationId xmlns:p14="http://schemas.microsoft.com/office/powerpoint/2010/main" val="37266905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General Objectives</a:t>
            </a:r>
            <a:endParaRPr lang="en-PH" dirty="0"/>
          </a:p>
        </p:txBody>
      </p:sp>
      <p:sp>
        <p:nvSpPr>
          <p:cNvPr id="3" name="Content Placeholder 2"/>
          <p:cNvSpPr>
            <a:spLocks noGrp="1"/>
          </p:cNvSpPr>
          <p:nvPr>
            <p:ph idx="1"/>
          </p:nvPr>
        </p:nvSpPr>
        <p:spPr/>
        <p:txBody>
          <a:bodyPr/>
          <a:lstStyle/>
          <a:p>
            <a:r>
              <a:rPr lang="en-PH" sz="2400" dirty="0"/>
              <a:t>Create organized and secured information details for the barangay citizen to provide fast and accurate transactions. Help lessen complications such as information redundancy caused by repetitive registration and avoid missing data thus leading to successful document processes.</a:t>
            </a:r>
            <a:br>
              <a:rPr lang="en-PH" sz="2400" dirty="0"/>
            </a:br>
            <a:endParaRPr lang="en-PH" sz="2400" dirty="0"/>
          </a:p>
          <a:p>
            <a:r>
              <a:rPr lang="en-PH" sz="2400" dirty="0"/>
              <a:t>Educate the citizens by providing them with appropriate content of information and giving them easy access to this information. </a:t>
            </a:r>
          </a:p>
          <a:p>
            <a:endParaRPr lang="en-PH" dirty="0"/>
          </a:p>
        </p:txBody>
      </p:sp>
    </p:spTree>
    <p:extLst>
      <p:ext uri="{BB962C8B-B14F-4D97-AF65-F5344CB8AC3E}">
        <p14:creationId xmlns:p14="http://schemas.microsoft.com/office/powerpoint/2010/main" val="21872686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Problem Statement</a:t>
            </a:r>
            <a:endParaRPr lang="en-PH" dirty="0"/>
          </a:p>
        </p:txBody>
      </p:sp>
      <p:sp>
        <p:nvSpPr>
          <p:cNvPr id="3" name="Content Placeholder 2"/>
          <p:cNvSpPr>
            <a:spLocks noGrp="1"/>
          </p:cNvSpPr>
          <p:nvPr>
            <p:ph idx="1"/>
          </p:nvPr>
        </p:nvSpPr>
        <p:spPr/>
        <p:txBody>
          <a:bodyPr/>
          <a:lstStyle/>
          <a:p>
            <a:r>
              <a:rPr lang="en-PH" sz="3200" dirty="0" smtClean="0"/>
              <a:t>Citizen</a:t>
            </a:r>
          </a:p>
          <a:p>
            <a:pPr lvl="1">
              <a:buFont typeface="Wingdings" panose="05000000000000000000" pitchFamily="2" charset="2"/>
              <a:buChar char="§"/>
            </a:pPr>
            <a:r>
              <a:rPr lang="en-US" sz="2400" dirty="0" smtClean="0"/>
              <a:t>Repeating filling out forms for barangay documents</a:t>
            </a:r>
            <a:endParaRPr lang="en-US" sz="2400" dirty="0" smtClean="0">
              <a:latin typeface="Calibri" panose="020F0502020204030204" pitchFamily="34" charset="0"/>
              <a:ea typeface="Calibri" panose="020F0502020204030204" pitchFamily="34" charset="0"/>
              <a:cs typeface="Times New Roman" panose="02020603050405020304" pitchFamily="18" charset="0"/>
            </a:endParaRPr>
          </a:p>
          <a:p>
            <a:pPr lvl="1">
              <a:buFont typeface="Wingdings" panose="05000000000000000000" pitchFamily="2" charset="2"/>
              <a:buChar char="§"/>
            </a:pPr>
            <a:r>
              <a:rPr lang="en-US" sz="2400" dirty="0" smtClean="0"/>
              <a:t>Time-consuming processes of requesting for documents</a:t>
            </a:r>
            <a:endParaRPr lang="en-US" sz="2400" dirty="0" smtClean="0">
              <a:latin typeface="Calibri" panose="020F0502020204030204" pitchFamily="34" charset="0"/>
              <a:ea typeface="Calibri" panose="020F0502020204030204" pitchFamily="34" charset="0"/>
              <a:cs typeface="Times New Roman" panose="02020603050405020304" pitchFamily="18" charset="0"/>
            </a:endParaRPr>
          </a:p>
          <a:p>
            <a:pPr lvl="1">
              <a:buFont typeface="Wingdings" panose="05000000000000000000" pitchFamily="2" charset="2"/>
              <a:buChar char="§"/>
            </a:pPr>
            <a:r>
              <a:rPr lang="en-US" sz="2400" dirty="0" smtClean="0"/>
              <a:t>Lack of knowledge about needed requirements</a:t>
            </a:r>
            <a:endParaRPr lang="en-US" sz="2400" dirty="0" smtClean="0">
              <a:latin typeface="Calibri" panose="020F0502020204030204" pitchFamily="34" charset="0"/>
              <a:ea typeface="Calibri" panose="020F0502020204030204" pitchFamily="34" charset="0"/>
              <a:cs typeface="Times New Roman" panose="02020603050405020304" pitchFamily="18" charset="0"/>
            </a:endParaRPr>
          </a:p>
          <a:p>
            <a:pPr lvl="1">
              <a:buFont typeface="Wingdings" panose="05000000000000000000" pitchFamily="2" charset="2"/>
              <a:buChar char="§"/>
            </a:pPr>
            <a:r>
              <a:rPr lang="en-US" sz="2400" dirty="0" smtClean="0"/>
              <a:t>Not updated/unaware of happenings in the community</a:t>
            </a:r>
            <a:endParaRPr lang="en-US" sz="2400" dirty="0" smtClean="0">
              <a:latin typeface="Calibri" panose="020F0502020204030204" pitchFamily="34" charset="0"/>
              <a:ea typeface="Calibri" panose="020F0502020204030204" pitchFamily="34" charset="0"/>
              <a:cs typeface="Times New Roman" panose="02020603050405020304" pitchFamily="18" charset="0"/>
            </a:endParaRPr>
          </a:p>
          <a:p>
            <a:pPr lvl="1"/>
            <a:endParaRPr lang="en-PH" dirty="0"/>
          </a:p>
        </p:txBody>
      </p:sp>
    </p:spTree>
    <p:extLst>
      <p:ext uri="{BB962C8B-B14F-4D97-AF65-F5344CB8AC3E}">
        <p14:creationId xmlns:p14="http://schemas.microsoft.com/office/powerpoint/2010/main" val="31030830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Problem Statement</a:t>
            </a:r>
            <a:endParaRPr lang="en-PH" dirty="0"/>
          </a:p>
        </p:txBody>
      </p:sp>
      <p:sp>
        <p:nvSpPr>
          <p:cNvPr id="3" name="Content Placeholder 2"/>
          <p:cNvSpPr>
            <a:spLocks noGrp="1"/>
          </p:cNvSpPr>
          <p:nvPr>
            <p:ph idx="1"/>
          </p:nvPr>
        </p:nvSpPr>
        <p:spPr/>
        <p:txBody>
          <a:bodyPr/>
          <a:lstStyle/>
          <a:p>
            <a:r>
              <a:rPr lang="en-PH" sz="3200" dirty="0" smtClean="0"/>
              <a:t>Official</a:t>
            </a:r>
          </a:p>
          <a:p>
            <a:pPr lvl="1">
              <a:buFont typeface="Wingdings" panose="05000000000000000000" pitchFamily="2" charset="2"/>
              <a:buChar char="§"/>
            </a:pPr>
            <a:r>
              <a:rPr lang="en-US" sz="2400" dirty="0" smtClean="0">
                <a:ea typeface="Calibri" panose="020F0502020204030204" pitchFamily="34" charset="0"/>
                <a:cs typeface="Times New Roman" panose="02020603050405020304" pitchFamily="18" charset="0"/>
              </a:rPr>
              <a:t>Files or information are vulnerable </a:t>
            </a:r>
            <a:r>
              <a:rPr lang="en-US" sz="2400" dirty="0" smtClean="0">
                <a:ea typeface="Calibri" panose="020F0502020204030204" pitchFamily="34" charset="0"/>
                <a:cs typeface="Times New Roman" panose="02020603050405020304" pitchFamily="18" charset="0"/>
              </a:rPr>
              <a:t>to calamities</a:t>
            </a:r>
            <a:endParaRPr lang="en-US" sz="2400" dirty="0" smtClean="0">
              <a:ea typeface="Calibri" panose="020F0502020204030204" pitchFamily="34" charset="0"/>
              <a:cs typeface="Times New Roman" panose="02020603050405020304" pitchFamily="18" charset="0"/>
            </a:endParaRPr>
          </a:p>
          <a:p>
            <a:pPr lvl="1">
              <a:buFont typeface="Wingdings" panose="05000000000000000000" pitchFamily="2" charset="2"/>
              <a:buChar char="§"/>
            </a:pPr>
            <a:r>
              <a:rPr lang="en-US" sz="2400" dirty="0" smtClean="0">
                <a:ea typeface="Calibri" panose="020F0502020204030204" pitchFamily="34" charset="0"/>
                <a:cs typeface="Times New Roman" panose="02020603050405020304" pitchFamily="18" charset="0"/>
              </a:rPr>
              <a:t>Information given may be not authentic</a:t>
            </a:r>
            <a:endParaRPr lang="en-US" sz="2400" dirty="0">
              <a:ea typeface="Calibri" panose="020F0502020204030204" pitchFamily="34" charset="0"/>
              <a:cs typeface="Times New Roman" panose="02020603050405020304" pitchFamily="18" charset="0"/>
            </a:endParaRPr>
          </a:p>
          <a:p>
            <a:pPr lvl="1">
              <a:buFont typeface="Wingdings" panose="05000000000000000000" pitchFamily="2" charset="2"/>
              <a:buChar char="§"/>
            </a:pPr>
            <a:r>
              <a:rPr lang="en-US" sz="2400" dirty="0" smtClean="0">
                <a:ea typeface="Calibri" panose="020F0502020204030204" pitchFamily="34" charset="0"/>
                <a:cs typeface="Times New Roman" panose="02020603050405020304" pitchFamily="18" charset="0"/>
              </a:rPr>
              <a:t>In voting system, the number of voters are not accurate</a:t>
            </a:r>
            <a:endParaRPr lang="en-US" sz="2400" dirty="0">
              <a:ea typeface="Calibri" panose="020F0502020204030204" pitchFamily="34" charset="0"/>
              <a:cs typeface="Times New Roman" panose="02020603050405020304" pitchFamily="18" charset="0"/>
            </a:endParaRPr>
          </a:p>
          <a:p>
            <a:pPr lvl="1">
              <a:buFont typeface="Wingdings" panose="05000000000000000000" pitchFamily="2" charset="2"/>
              <a:buChar char="§"/>
            </a:pPr>
            <a:r>
              <a:rPr lang="en-US" sz="2400" dirty="0" smtClean="0">
                <a:ea typeface="Calibri" panose="020F0502020204030204" pitchFamily="34" charset="0"/>
                <a:cs typeface="Times New Roman" panose="02020603050405020304" pitchFamily="18" charset="0"/>
              </a:rPr>
              <a:t>Data redundancy when the user is requesting for documents</a:t>
            </a:r>
            <a:endParaRPr lang="en-US" sz="2400" dirty="0">
              <a:ea typeface="Calibri" panose="020F0502020204030204" pitchFamily="34" charset="0"/>
              <a:cs typeface="Times New Roman" panose="02020603050405020304" pitchFamily="18" charset="0"/>
            </a:endParaRPr>
          </a:p>
          <a:p>
            <a:pPr lvl="1"/>
            <a:endParaRPr lang="en-PH" dirty="0"/>
          </a:p>
        </p:txBody>
      </p:sp>
    </p:spTree>
    <p:extLst>
      <p:ext uri="{BB962C8B-B14F-4D97-AF65-F5344CB8AC3E}">
        <p14:creationId xmlns:p14="http://schemas.microsoft.com/office/powerpoint/2010/main" val="16469407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Benefits </a:t>
            </a:r>
            <a:endParaRPr lang="en-PH" dirty="0"/>
          </a:p>
        </p:txBody>
      </p:sp>
      <p:sp>
        <p:nvSpPr>
          <p:cNvPr id="3" name="Content Placeholder 2"/>
          <p:cNvSpPr>
            <a:spLocks noGrp="1"/>
          </p:cNvSpPr>
          <p:nvPr>
            <p:ph idx="1"/>
          </p:nvPr>
        </p:nvSpPr>
        <p:spPr/>
        <p:txBody>
          <a:bodyPr/>
          <a:lstStyle/>
          <a:p>
            <a:pPr marL="45720" indent="0">
              <a:buNone/>
            </a:pPr>
            <a:r>
              <a:rPr lang="en-PH" sz="2800" dirty="0" smtClean="0"/>
              <a:t>Universal Identification System </a:t>
            </a:r>
            <a:r>
              <a:rPr lang="en-PH" dirty="0"/>
              <a:t/>
            </a:r>
            <a:br>
              <a:rPr lang="en-PH" dirty="0"/>
            </a:br>
            <a:r>
              <a:rPr lang="en-PH" dirty="0" smtClean="0"/>
              <a:t>	- </a:t>
            </a:r>
            <a:r>
              <a:rPr lang="en-PH" sz="2800" dirty="0" smtClean="0"/>
              <a:t>Easily </a:t>
            </a:r>
            <a:r>
              <a:rPr lang="en-PH" sz="2800" dirty="0"/>
              <a:t>determined the location of the citizen by ID </a:t>
            </a:r>
            <a:r>
              <a:rPr lang="en-PH" sz="2800" dirty="0" smtClean="0"/>
              <a:t>number</a:t>
            </a:r>
            <a:endParaRPr lang="en-PH" dirty="0" smtClean="0"/>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4334" y="2988860"/>
            <a:ext cx="3731951" cy="3499026"/>
          </a:xfrm>
          <a:prstGeom prst="rect">
            <a:avLst/>
          </a:prstGeom>
        </p:spPr>
      </p:pic>
      <p:sp>
        <p:nvSpPr>
          <p:cNvPr id="6" name="TextBox 5"/>
          <p:cNvSpPr txBox="1"/>
          <p:nvPr/>
        </p:nvSpPr>
        <p:spPr>
          <a:xfrm>
            <a:off x="7118015" y="3522702"/>
            <a:ext cx="3320140" cy="369332"/>
          </a:xfrm>
          <a:prstGeom prst="rect">
            <a:avLst/>
          </a:prstGeom>
          <a:noFill/>
        </p:spPr>
        <p:txBody>
          <a:bodyPr wrap="none" rtlCol="0">
            <a:spAutoFit/>
          </a:bodyPr>
          <a:lstStyle/>
          <a:p>
            <a:r>
              <a:rPr lang="en-PH" dirty="0" smtClean="0"/>
              <a:t>XX-XX-XXXX-XXXXX-XXXXXXXX</a:t>
            </a:r>
            <a:endParaRPr lang="en-PH" dirty="0"/>
          </a:p>
        </p:txBody>
      </p:sp>
      <p:sp>
        <p:nvSpPr>
          <p:cNvPr id="7" name="TextBox 6"/>
          <p:cNvSpPr txBox="1"/>
          <p:nvPr/>
        </p:nvSpPr>
        <p:spPr>
          <a:xfrm>
            <a:off x="6423755" y="3892034"/>
            <a:ext cx="5377113" cy="369332"/>
          </a:xfrm>
          <a:prstGeom prst="rect">
            <a:avLst/>
          </a:prstGeom>
          <a:noFill/>
        </p:spPr>
        <p:txBody>
          <a:bodyPr wrap="none" rtlCol="0">
            <a:spAutoFit/>
          </a:bodyPr>
          <a:lstStyle/>
          <a:p>
            <a:r>
              <a:rPr lang="en-PH" dirty="0" smtClean="0"/>
              <a:t>Region-Province-City/Municipality-Barangay-Number</a:t>
            </a:r>
            <a:endParaRPr lang="en-PH" dirty="0"/>
          </a:p>
        </p:txBody>
      </p:sp>
    </p:spTree>
    <p:extLst>
      <p:ext uri="{BB962C8B-B14F-4D97-AF65-F5344CB8AC3E}">
        <p14:creationId xmlns:p14="http://schemas.microsoft.com/office/powerpoint/2010/main" val="6946563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Benefits</a:t>
            </a:r>
            <a:endParaRPr lang="en-PH" dirty="0"/>
          </a:p>
        </p:txBody>
      </p:sp>
      <p:sp>
        <p:nvSpPr>
          <p:cNvPr id="3" name="Content Placeholder 2"/>
          <p:cNvSpPr>
            <a:spLocks noGrp="1"/>
          </p:cNvSpPr>
          <p:nvPr>
            <p:ph idx="1"/>
          </p:nvPr>
        </p:nvSpPr>
        <p:spPr/>
        <p:txBody>
          <a:bodyPr/>
          <a:lstStyle/>
          <a:p>
            <a:r>
              <a:rPr lang="en-PH" sz="2800" dirty="0"/>
              <a:t>Proactive system</a:t>
            </a:r>
            <a:r>
              <a:rPr lang="en-PH" dirty="0"/>
              <a:t/>
            </a:r>
            <a:br>
              <a:rPr lang="en-PH" dirty="0"/>
            </a:br>
            <a:r>
              <a:rPr lang="en-PH" dirty="0"/>
              <a:t>	</a:t>
            </a:r>
            <a:r>
              <a:rPr lang="en-PH" dirty="0" smtClean="0"/>
              <a:t>- </a:t>
            </a:r>
            <a:r>
              <a:rPr lang="en-PH" sz="2400" dirty="0" smtClean="0"/>
              <a:t>Controlling </a:t>
            </a:r>
            <a:r>
              <a:rPr lang="en-PH" sz="2400" dirty="0"/>
              <a:t>a situation by making things </a:t>
            </a:r>
            <a:r>
              <a:rPr lang="en-PH" sz="2400" dirty="0" smtClean="0"/>
              <a:t>happen</a:t>
            </a:r>
            <a:br>
              <a:rPr lang="en-PH" sz="2400" dirty="0" smtClean="0"/>
            </a:br>
            <a:r>
              <a:rPr lang="en-PH" sz="2400" dirty="0" smtClean="0"/>
              <a:t/>
            </a:r>
            <a:br>
              <a:rPr lang="en-PH" sz="2400" dirty="0" smtClean="0"/>
            </a:br>
            <a:r>
              <a:rPr lang="en-PH" sz="2400" dirty="0" smtClean="0"/>
              <a:t>Example:</a:t>
            </a:r>
            <a:br>
              <a:rPr lang="en-PH" sz="2400" dirty="0" smtClean="0"/>
            </a:br>
            <a:r>
              <a:rPr lang="en-PH" sz="2400" dirty="0" smtClean="0"/>
              <a:t>	- It can determined who are the beneficiaries</a:t>
            </a:r>
            <a:br>
              <a:rPr lang="en-PH" sz="2400" dirty="0" smtClean="0"/>
            </a:br>
            <a:r>
              <a:rPr lang="en-PH" sz="2400" dirty="0" smtClean="0"/>
              <a:t>	- Help to track people by the activity</a:t>
            </a:r>
            <a:br>
              <a:rPr lang="en-PH" sz="2400" dirty="0" smtClean="0"/>
            </a:br>
            <a:r>
              <a:rPr lang="en-PH" sz="2400" dirty="0" smtClean="0"/>
              <a:t>	- Statistics</a:t>
            </a:r>
            <a:br>
              <a:rPr lang="en-PH" sz="2400" dirty="0" smtClean="0"/>
            </a:br>
            <a:r>
              <a:rPr lang="en-PH" sz="2400" dirty="0" smtClean="0"/>
              <a:t>	</a:t>
            </a:r>
            <a:endParaRPr lang="en-PH" dirty="0"/>
          </a:p>
          <a:p>
            <a:endParaRPr lang="en-PH" dirty="0"/>
          </a:p>
        </p:txBody>
      </p:sp>
    </p:spTree>
    <p:extLst>
      <p:ext uri="{BB962C8B-B14F-4D97-AF65-F5344CB8AC3E}">
        <p14:creationId xmlns:p14="http://schemas.microsoft.com/office/powerpoint/2010/main" val="41252058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Benefits</a:t>
            </a:r>
            <a:endParaRPr lang="en-PH" dirty="0"/>
          </a:p>
        </p:txBody>
      </p:sp>
      <p:sp>
        <p:nvSpPr>
          <p:cNvPr id="3" name="Content Placeholder 2"/>
          <p:cNvSpPr>
            <a:spLocks noGrp="1"/>
          </p:cNvSpPr>
          <p:nvPr>
            <p:ph idx="1"/>
          </p:nvPr>
        </p:nvSpPr>
        <p:spPr/>
        <p:txBody>
          <a:bodyPr>
            <a:normAutofit/>
          </a:bodyPr>
          <a:lstStyle/>
          <a:p>
            <a:r>
              <a:rPr lang="en-PH" sz="2400" dirty="0" smtClean="0"/>
              <a:t>Easily requesting for barangay documents</a:t>
            </a:r>
            <a:br>
              <a:rPr lang="en-PH" sz="2400" dirty="0" smtClean="0"/>
            </a:br>
            <a:r>
              <a:rPr lang="en-PH" sz="2400" dirty="0" smtClean="0"/>
              <a:t>	- All needed information will be saved and do not need to repeating filling out forms for requesting for documents</a:t>
            </a:r>
            <a:endParaRPr lang="en-PH" sz="2400" dirty="0"/>
          </a:p>
        </p:txBody>
      </p:sp>
    </p:spTree>
    <p:extLst>
      <p:ext uri="{BB962C8B-B14F-4D97-AF65-F5344CB8AC3E}">
        <p14:creationId xmlns:p14="http://schemas.microsoft.com/office/powerpoint/2010/main" val="5765557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Benefits</a:t>
            </a:r>
            <a:endParaRPr lang="en-PH" dirty="0"/>
          </a:p>
        </p:txBody>
      </p:sp>
      <p:sp>
        <p:nvSpPr>
          <p:cNvPr id="3" name="Content Placeholder 2"/>
          <p:cNvSpPr>
            <a:spLocks noGrp="1"/>
          </p:cNvSpPr>
          <p:nvPr>
            <p:ph idx="1"/>
          </p:nvPr>
        </p:nvSpPr>
        <p:spPr/>
        <p:txBody>
          <a:bodyPr>
            <a:normAutofit/>
          </a:bodyPr>
          <a:lstStyle/>
          <a:p>
            <a:r>
              <a:rPr lang="en-PH" sz="2400" dirty="0" smtClean="0"/>
              <a:t>Centralized payment transaction</a:t>
            </a:r>
            <a:br>
              <a:rPr lang="en-PH" sz="2400" dirty="0" smtClean="0"/>
            </a:br>
            <a:r>
              <a:rPr lang="en-PH" sz="2400" dirty="0" smtClean="0"/>
              <a:t>	- All necessary payment can go through directly into the system</a:t>
            </a:r>
            <a:r>
              <a:rPr lang="en-PH" sz="2800" dirty="0" smtClean="0"/>
              <a:t>.</a:t>
            </a:r>
            <a:endParaRPr lang="en-PH" sz="2800" dirty="0"/>
          </a:p>
        </p:txBody>
      </p:sp>
    </p:spTree>
    <p:extLst>
      <p:ext uri="{BB962C8B-B14F-4D97-AF65-F5344CB8AC3E}">
        <p14:creationId xmlns:p14="http://schemas.microsoft.com/office/powerpoint/2010/main" val="1734235542"/>
      </p:ext>
    </p:extLst>
  </p:cSld>
  <p:clrMapOvr>
    <a:masterClrMapping/>
  </p:clrMapOvr>
  <p:timing>
    <p:tnLst>
      <p:par>
        <p:cTn id="1" dur="indefinite" restart="never" nodeType="tmRoot"/>
      </p:par>
    </p:tnLst>
  </p:timing>
</p:sld>
</file>

<file path=ppt/theme/theme1.xml><?xml version="1.0" encoding="utf-8"?>
<a:theme xmlns:a="http://schemas.openxmlformats.org/drawingml/2006/main" name="Basis">
  <a:themeElements>
    <a:clrScheme name="Basis">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D9D01AC2-EE7D-4E49-99EE-8E62E4E7E8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Parallax</Template>
  <TotalTime>3483</TotalTime>
  <Words>417</Words>
  <Application>Microsoft Office PowerPoint</Application>
  <PresentationFormat>Widescreen</PresentationFormat>
  <Paragraphs>96</Paragraphs>
  <Slides>15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Corbel</vt:lpstr>
      <vt:lpstr>Times New Roman</vt:lpstr>
      <vt:lpstr>Wingdings</vt:lpstr>
      <vt:lpstr>Basis</vt:lpstr>
      <vt:lpstr>E-barangay</vt:lpstr>
      <vt:lpstr>PowerPoint Presentation</vt:lpstr>
      <vt:lpstr>General Objectives</vt:lpstr>
      <vt:lpstr>Problem Statement</vt:lpstr>
      <vt:lpstr>Problem Statement</vt:lpstr>
      <vt:lpstr>Benefits </vt:lpstr>
      <vt:lpstr>Benefits</vt:lpstr>
      <vt:lpstr>Benefits</vt:lpstr>
      <vt:lpstr>Benefits</vt:lpstr>
      <vt:lpstr>Benefits</vt:lpstr>
      <vt:lpstr>Benefits</vt:lpstr>
      <vt:lpstr>Government Agencies</vt:lpstr>
      <vt:lpstr>System Requirement </vt:lpstr>
      <vt:lpstr>Proposal</vt:lpstr>
      <vt:lpstr>Scope and Limitations</vt:lpstr>
    </vt:vector>
  </TitlesOfParts>
  <Company>Toshiba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Barangay System</dc:title>
  <dc:creator>David Warren Arcellana</dc:creator>
  <cp:lastModifiedBy>David Warren Arcellana</cp:lastModifiedBy>
  <cp:revision>36</cp:revision>
  <dcterms:created xsi:type="dcterms:W3CDTF">2016-07-29T12:02:56Z</dcterms:created>
  <dcterms:modified xsi:type="dcterms:W3CDTF">2016-09-08T10:03:24Z</dcterms:modified>
</cp:coreProperties>
</file>